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</p:sldMasterIdLst>
  <p:sldIdLst>
    <p:sldId id="256" r:id="rId6"/>
    <p:sldId id="282" r:id="rId7"/>
    <p:sldId id="283" r:id="rId8"/>
    <p:sldId id="284" r:id="rId9"/>
    <p:sldId id="285" r:id="rId10"/>
    <p:sldId id="326" r:id="rId11"/>
    <p:sldId id="286" r:id="rId12"/>
    <p:sldId id="327" r:id="rId13"/>
    <p:sldId id="329" r:id="rId14"/>
    <p:sldId id="335" r:id="rId15"/>
    <p:sldId id="336" r:id="rId16"/>
    <p:sldId id="337" r:id="rId17"/>
    <p:sldId id="330" r:id="rId18"/>
    <p:sldId id="331" r:id="rId19"/>
    <p:sldId id="332" r:id="rId20"/>
    <p:sldId id="333" r:id="rId21"/>
    <p:sldId id="334" r:id="rId22"/>
    <p:sldId id="338" r:id="rId23"/>
    <p:sldId id="339" r:id="rId24"/>
    <p:sldId id="342" r:id="rId25"/>
    <p:sldId id="343" r:id="rId26"/>
    <p:sldId id="344" r:id="rId27"/>
    <p:sldId id="345" r:id="rId28"/>
    <p:sldId id="346" r:id="rId2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19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13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313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4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48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87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90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77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04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24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19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22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334school.ru/wp-content/uploads/2013/03/%D0%A4%D0%B5%D0%B4%D0%B5%D1%80%D0%B0%D0%BB%D1%8C%D0%BD%D1%8B%D0%B9-%D0%B7%D0%B0%D0%BA%D0%BE%D0%BD-%C2%AB%D0%9E%D0%B1-%D0%BE%D0%B1%D1%80%D0%B0%D0%B7%D0%BE%D0%B2%D0%B0%D0%BD%D0%B8%D0%B8-%D0%B2-%D0%A0%D0%BE%D1%81%D1%81%D0%B8%D0%B9%D1%81%D0%BA%D0%BE%D0%B9-%D0%A4%D0%B5%D0%B4%D0%B5%D1%80%D0%B0%D1%86%D0%B8%D0%B8%C2%BB-%D0%BE%D1%82-29-%D0%B4%D0%B5%D0%BA%D0%B0%D0%B1%D1%80%D1%8F-2012-%D0%B3%D0%BE%D0%B4%D0%B0-N-273-%D0%A4%D0%97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77578" y="23212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7715" y="833421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415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09737" y="1657018"/>
            <a:ext cx="7619999" cy="349005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000" b="1" spc="-215" dirty="0" smtClean="0">
                <a:solidFill>
                  <a:srgbClr val="0033CC"/>
                </a:solidFill>
                <a:latin typeface="Georgia"/>
                <a:cs typeface="Georgia"/>
              </a:rPr>
              <a:t>Родительское собрание </a:t>
            </a:r>
            <a:endParaRPr lang="ru-RU" sz="4000" b="1" spc="-225" dirty="0" smtClean="0">
              <a:solidFill>
                <a:srgbClr val="0033CC"/>
              </a:solidFill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endParaRPr lang="ru-RU" sz="2800" b="1" spc="-180" dirty="0" smtClean="0"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endParaRPr lang="ru-RU" sz="2800" b="1" spc="-180" dirty="0"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«Государственная итоговая аттестация – 2022»</a:t>
            </a:r>
          </a:p>
          <a:p>
            <a:pPr marL="1839595" algn="ctr">
              <a:lnSpc>
                <a:spcPct val="100000"/>
              </a:lnSpc>
            </a:pPr>
            <a:endParaRPr lang="ru-RU" sz="2400" b="1" spc="-180" dirty="0" smtClean="0">
              <a:latin typeface="Georgia"/>
              <a:cs typeface="Times New Roman" panose="02020603050405020304" pitchFamily="18" charset="0"/>
            </a:endParaRPr>
          </a:p>
          <a:p>
            <a:pPr marL="1839595" algn="ctr">
              <a:lnSpc>
                <a:spcPct val="100000"/>
              </a:lnSpc>
            </a:pPr>
            <a:endParaRPr lang="ru-RU" sz="2400" b="1" spc="-180" dirty="0">
              <a:latin typeface="Georgia"/>
              <a:cs typeface="Times New Roman" panose="02020603050405020304" pitchFamily="18" charset="0"/>
            </a:endParaRPr>
          </a:p>
          <a:p>
            <a:pPr marL="1839595">
              <a:lnSpc>
                <a:spcPct val="100000"/>
              </a:lnSpc>
            </a:pPr>
            <a:r>
              <a:rPr lang="ru-RU" b="1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04 декабря 2021 года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2218" y="-10601"/>
            <a:ext cx="670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ГБОУ ШКОЛА № 331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0"/>
            <a:ext cx="3990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4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557" y="0"/>
            <a:ext cx="38378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6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33350"/>
            <a:ext cx="3657600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2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0"/>
            <a:ext cx="441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3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5" y="0"/>
            <a:ext cx="4067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4" y="0"/>
            <a:ext cx="4638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9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0"/>
            <a:ext cx="3838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0"/>
            <a:ext cx="38370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123950"/>
            <a:ext cx="670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Roboto"/>
              </a:rPr>
              <a:t>Основной период </a:t>
            </a:r>
            <a:endParaRPr lang="ru-RU" b="1" dirty="0" smtClean="0">
              <a:solidFill>
                <a:srgbClr val="FF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20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мая (пятница) – иностранные языки;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21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мая (суббота) – иностранные языки;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23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мая (понедельник) – математика;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26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мая (четверг) – обществознание;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1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(среда) – история, физика, биология, химия;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7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(вторник) – биология, информатика, география, химия;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10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(пятница) – литература, физика, информатика, география;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15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(среда) – русский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язык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31120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 расписания ОГЭ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9157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200150"/>
            <a:ext cx="678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Roboto"/>
              </a:rPr>
              <a:t>Резервные </a:t>
            </a:r>
            <a:r>
              <a:rPr lang="ru-RU" b="1" dirty="0">
                <a:solidFill>
                  <a:srgbClr val="FF0000"/>
                </a:solidFill>
                <a:latin typeface="Roboto"/>
              </a:rPr>
              <a:t>дни </a:t>
            </a:r>
            <a:endParaRPr lang="ru-RU" b="1" dirty="0" smtClean="0">
              <a:solidFill>
                <a:srgbClr val="FF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27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(понедельник) – по всем учебным предметам (кроме русского языка и математики);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28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(вторник) – русский язык;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29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(среда) – по всем учебным предметам (кроме русского языка и математики);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30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июня (четверг) – математика;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1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июля (пятница) – по всем учебным предметам;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2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июля (суббота) – по всем учебным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предметам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1120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 расписания ОГЭ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76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6" y="133350"/>
            <a:ext cx="8440165" cy="574040"/>
          </a:xfrm>
        </p:spPr>
        <p:txBody>
          <a:bodyPr/>
          <a:lstStyle/>
          <a:p>
            <a:pPr algn="r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6200" y="1047750"/>
            <a:ext cx="8810345" cy="36009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1.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Федеральный </a:t>
            </a:r>
            <a:r>
              <a:rPr lang="ru-RU" dirty="0">
                <a:latin typeface="Georgia" panose="02040502050405020303" pitchFamily="18" charset="0"/>
                <a:hlinkClick r:id="rId2"/>
              </a:rPr>
              <a:t>закон «Об образовании в Российской Федерации» от 29 декабря 2012 года N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273-ФЗ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2. Порядок </a:t>
            </a:r>
            <a:r>
              <a:rPr lang="ru-RU" dirty="0">
                <a:latin typeface="Georgia" panose="02040502050405020303" pitchFamily="18" charset="0"/>
              </a:rPr>
              <a:t>проведения итоговой </a:t>
            </a:r>
            <a:r>
              <a:rPr lang="ru-RU" dirty="0" smtClean="0">
                <a:latin typeface="Georgia" panose="02040502050405020303" pitchFamily="18" charset="0"/>
              </a:rPr>
              <a:t>аттестации, утвержденный: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</a:rPr>
              <a:t>Министерством просвещения РФ №189 и Федеральной службой по надзору в сфере образования и науки №1513 </a:t>
            </a:r>
            <a:r>
              <a:rPr lang="ru-RU" b="1" dirty="0" smtClean="0">
                <a:latin typeface="Georgia" panose="02040502050405020303" pitchFamily="18" charset="0"/>
              </a:rPr>
              <a:t>ПРИКАЗ от 7 ноября 2018 года ОБ УТВЕРЖДЕНИИ ПОРЯДКА ПРОВЕДЕНИЯ ГОСУДАРСТВЕННОЙ ИТОГОВОЙ АТТЕСТАЦИИ </a:t>
            </a:r>
            <a:r>
              <a:rPr lang="ru-RU" dirty="0" smtClean="0">
                <a:latin typeface="Georgia" panose="02040502050405020303" pitchFamily="18" charset="0"/>
              </a:rPr>
              <a:t>ПО ОБРАЗОВАТЕЛЬНЫМ ПРОГРАММАМ ОСНОВНОГО ОБЩЕГО ОБРАЗОВАНИЯ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1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Участники </a:t>
            </a:r>
            <a:r>
              <a:rPr lang="ru-RU" b="1" dirty="0" smtClean="0"/>
              <a:t>ОГЭ </a:t>
            </a:r>
            <a:r>
              <a:rPr lang="ru-RU" b="1" dirty="0"/>
              <a:t>с ОВЗ, дети-инвалиды и инвалиды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1123950"/>
            <a:ext cx="883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Для лиц с ограниченными возможностями здоровья, детей-инвалидов и инвалидов ГИА-9 по их желанию проводится как в форме основного государственного экзамена (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ОГЭ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), так и в форме государственного выпускного экзамена (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ГВЭ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). При этом допускается сочетание форм проведения ГИА-9 (ОГЭ и ГВЭ). ГВЭ по всем учебным предметам по желанию указанных лиц проводится в устной форме. </a:t>
            </a:r>
          </a:p>
          <a:p>
            <a:pPr algn="just"/>
            <a:r>
              <a:rPr lang="ru-RU" sz="1600" dirty="0">
                <a:solidFill>
                  <a:srgbClr val="2B2B2B"/>
                </a:solidFill>
                <a:latin typeface="Calibri" panose="020F0502020204030204" pitchFamily="34" charset="0"/>
              </a:rPr>
              <a:t>ОСОБЕННОСТИ ВЫБОРА УЧЕБНЫХ ПРЕДМЕТОВ</a:t>
            </a: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Для участников ГИА-9 с ограниченными возможностями здоровья, участников ГИА-9 – детей-инвалидов и инвалидов ГИА-9 по их желанию может проводиться только по обязательным учебным предметам: русскому языку и  математике.</a:t>
            </a:r>
          </a:p>
          <a:p>
            <a:pPr algn="just"/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! 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Участники ГИА-9 с ограниченными возможностями здоровья, участники ГИА-9 – дети-инвалиды и инвалиды имеют право выбора сдачи 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либо двух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 обязательных учебных предмета, 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либо четырех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 учебных предметов (два обязательных учебных предмета и два учебных предмета по выбору).</a:t>
            </a:r>
            <a:endParaRPr lang="ru-RU" sz="1600" b="0" i="0" dirty="0">
              <a:solidFill>
                <a:srgbClr val="1A1A1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4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Участники </a:t>
            </a:r>
            <a:r>
              <a:rPr lang="ru-RU" b="1" dirty="0" smtClean="0"/>
              <a:t>ОГЭ </a:t>
            </a:r>
            <a:r>
              <a:rPr lang="ru-RU" b="1" dirty="0"/>
              <a:t>с ОВЗ, дети-инвалиды и инвалиды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" y="112395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A1A1A"/>
                </a:solidFill>
                <a:latin typeface="Calibri" panose="020F0502020204030204" pitchFamily="34" charset="0"/>
              </a:rPr>
              <a:t>Участники ГИА-9 с ограниченными возможностями здоровья при подаче заявления об участии в ГИА-9 предъявляют копию рекомендаций психолого-медико-педагогической комиссии, а участники ГИА-9 – дети-инвалиды и инвалиды – оригинал или заверенную копию справки, подтверждающей факт установления инвалидности, выданной федеральным государственным учреждением медико-социальной экспертизы (справка, подтверждающая инвалидность), а также копию рекомендаций психолого-медико-педагогической комиссии для проведения экзамена в специальных условиях.</a:t>
            </a:r>
          </a:p>
          <a:p>
            <a:pPr algn="just"/>
            <a:r>
              <a:rPr lang="ru-RU" sz="1400" dirty="0">
                <a:solidFill>
                  <a:srgbClr val="1A1A1A"/>
                </a:solidFill>
                <a:latin typeface="Calibri" panose="020F0502020204030204" pitchFamily="34" charset="0"/>
              </a:rPr>
              <a:t>В заявлении указанные участники ГИА-9 указывают специальные условия, учитывающие состояние их здоровья, особенности психофизического развития, необходимые им при проведении экзаменов.</a:t>
            </a:r>
          </a:p>
          <a:p>
            <a:pPr algn="just"/>
            <a:r>
              <a:rPr lang="ru-RU" sz="1400" b="1" dirty="0">
                <a:solidFill>
                  <a:srgbClr val="1A1A1A"/>
                </a:solidFill>
                <a:latin typeface="Calibri" panose="020F0502020204030204" pitchFamily="34" charset="0"/>
              </a:rPr>
              <a:t>! Предоставление условий, </a:t>
            </a:r>
            <a:r>
              <a:rPr lang="ru-RU" sz="1400" dirty="0">
                <a:solidFill>
                  <a:srgbClr val="1A1A1A"/>
                </a:solidFill>
                <a:latin typeface="Calibri" panose="020F0502020204030204" pitchFamily="34" charset="0"/>
              </a:rPr>
              <a:t>учитывающих состояние здоровья, особенности психофизического развития участников ГИА-9 с ограниченными возможностями здоровья, участников ГИА-9 детей-инвалидов и инвалидов, а также лиц, обучающихся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в том числе специальных условий, осуществляется ТОЛЬКО ПРИ ПРЕДЪЯВЛЕНИИ ими копии рекомендаций психолого-медико-педагогической комиссии и/или оригинала или заверенной в установленном порядке копии справки, подтверждающей инвалидность.</a:t>
            </a:r>
            <a:endParaRPr lang="ru-RU" sz="1400" b="0" i="0" dirty="0">
              <a:solidFill>
                <a:srgbClr val="1A1A1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86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Участники </a:t>
            </a:r>
            <a:r>
              <a:rPr lang="ru-RU" b="1" dirty="0" smtClean="0"/>
              <a:t>ОГЭ </a:t>
            </a:r>
            <a:r>
              <a:rPr lang="ru-RU" b="1" dirty="0"/>
              <a:t>с ОВЗ, дети-инвалиды и инвалиды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1279089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Продолжительность экзамена для лиц с ограниченными возможностями здоровья, детей-инвалидов и инвалидов увеличивается на</a:t>
            </a:r>
            <a:r>
              <a:rPr lang="ru-RU" b="1" dirty="0">
                <a:solidFill>
                  <a:srgbClr val="1A1A1A"/>
                </a:solidFill>
                <a:latin typeface="Calibri" panose="020F0502020204030204" pitchFamily="34" charset="0"/>
              </a:rPr>
              <a:t> 1,5 часа </a:t>
            </a: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(за исключением ОГЭ по иностранным языкам (раздел «Говорение»).</a:t>
            </a:r>
          </a:p>
          <a:p>
            <a:pPr algn="just"/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Продолжительность ОГЭ по иностранным языкам (раздел «Говорение») увеличивается </a:t>
            </a:r>
            <a:r>
              <a:rPr lang="ru-RU" b="1" dirty="0">
                <a:solidFill>
                  <a:srgbClr val="1A1A1A"/>
                </a:solidFill>
                <a:latin typeface="Calibri" panose="020F0502020204030204" pitchFamily="34" charset="0"/>
              </a:rPr>
              <a:t>на 30 минут</a:t>
            </a:r>
            <a:r>
              <a:rPr lang="ru-RU" dirty="0">
                <a:solidFill>
                  <a:srgbClr val="1A1A1A"/>
                </a:solidFill>
                <a:latin typeface="Calibri" panose="020F0502020204030204" pitchFamily="34" charset="0"/>
              </a:rPr>
              <a:t>.</a:t>
            </a:r>
            <a:endParaRPr lang="ru-RU" b="0" i="0" dirty="0">
              <a:solidFill>
                <a:srgbClr val="1A1A1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96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Участники </a:t>
            </a:r>
            <a:r>
              <a:rPr lang="ru-RU" b="1" dirty="0" smtClean="0"/>
              <a:t>ОГЭ </a:t>
            </a:r>
            <a:r>
              <a:rPr lang="ru-RU" b="1" dirty="0"/>
              <a:t>с ОВЗ, дети-инвалиды и инвалиды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8547" y="1504950"/>
            <a:ext cx="87446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! 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Итоговое собеседование по русскому языку как 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обязательное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 условие допуска к ГИА-9 проводится для 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всех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 обучающихся IX классов.</a:t>
            </a: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Лица с ограниченными возможностями здоровья при подаче заявления на участие в итоговом собеседовании по русскому языку предъявляют копию рекомендаций психолого-медико-педагогической комиссии, а обучающиеся дети-инвалиды и инвалиды — оригинал или заверенную в установленном порядке копию справки, подтверждающей факт установления инвалидности, выданной федеральным государственным учреждением медико-социальной экспертизы.</a:t>
            </a: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Для участников итогового собеседования по русскому языку с ограниченными возможностями здоровья, детей-инвалидов и инвалидов продолжительность итогового собеседования по русскому языку увеличивается на </a:t>
            </a:r>
            <a:r>
              <a:rPr lang="ru-RU" sz="1600" b="1" dirty="0">
                <a:solidFill>
                  <a:srgbClr val="1A1A1A"/>
                </a:solidFill>
                <a:latin typeface="Calibri" panose="020F0502020204030204" pitchFamily="34" charset="0"/>
              </a:rPr>
              <a:t>30 минут</a:t>
            </a:r>
            <a:r>
              <a:rPr lang="ru-RU" sz="1600" dirty="0">
                <a:solidFill>
                  <a:srgbClr val="1A1A1A"/>
                </a:solidFill>
                <a:latin typeface="Calibri" panose="020F0502020204030204" pitchFamily="34" charset="0"/>
              </a:rPr>
              <a:t>.</a:t>
            </a:r>
            <a:endParaRPr lang="ru-RU" sz="1600" b="0" i="0" dirty="0">
              <a:solidFill>
                <a:srgbClr val="1A1A1A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13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971550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Положением о порядке работы Центральной психолого-медико-педагогической комиссии Санкт-Петербурга, утвержденным распоряжением Комитета по образованию Санкт-Петербурга от 29.09.2021 № 2723-р "Об организации работы Центральной психолого-медико-педагогической комиссии Санкт-Петербурга" ЦПМПК проводит заседания с 25 августа текущего года по 20 июня следующего года.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 участников ГИА для прохождения обследования в ЦПМПК принимаются только по предварительной записи.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документов участников Государственной итоговой аттестации в 2022 году начат с 04 октября 2021 года.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Предварительная запись на подачу документов осуществляется по следующему графику: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Понедельник с 10:00 до 19:00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Вторник с 10:00 до 14:00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 для записи: 572-29-21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загруженностью линии заявку на подачу документов временно можно направить на электронную почту cpmpkspb@mail.ru В теме письма необходимо написать «ЗАПИСЬ НА ПОДАЧУ ДОКУМЕНТОВ – ГИА» и указать фамилию, имя, отчество и контактный телефон.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Письма с заявками будут обрабатываться по вторникам и средам.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Участники </a:t>
            </a:r>
            <a:r>
              <a:rPr lang="ru-RU" b="1" smtClean="0"/>
              <a:t>ОГЭ </a:t>
            </a:r>
            <a:r>
              <a:rPr lang="ru-RU" b="1" dirty="0"/>
              <a:t>с ОВЗ, дети-инвалиды и инвалиды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254341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00134"/>
            <a:ext cx="7886700" cy="994172"/>
          </a:xfrm>
        </p:spPr>
        <p:txBody>
          <a:bodyPr/>
          <a:lstStyle/>
          <a:p>
            <a:pPr algn="r"/>
            <a:r>
              <a:rPr lang="ru-RU" b="1" dirty="0" smtClean="0"/>
              <a:t>Экзамены ОГЭ-2022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0402"/>
            <a:ext cx="9144000" cy="2247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333750"/>
            <a:ext cx="9144000" cy="1928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6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Перечень экзаменов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00150"/>
            <a:ext cx="3279347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2397" y="1200150"/>
            <a:ext cx="5680267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800" y="3867150"/>
            <a:ext cx="2286000" cy="685800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4171950"/>
            <a:ext cx="1981200" cy="381000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3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Предметы по выбору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51917" y="1885950"/>
            <a:ext cx="8810345" cy="184665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anose="02040502050405020303" pitchFamily="18" charset="0"/>
              </a:rPr>
              <a:t>До 1 марта 2022 (включительно) – окончательная фиксация предметов по выбору</a:t>
            </a: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0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 smtClean="0"/>
              <a:t>Итоговое собеседование </a:t>
            </a:r>
            <a:br>
              <a:rPr lang="ru-RU" sz="2800" dirty="0" smtClean="0"/>
            </a:br>
            <a:r>
              <a:rPr lang="ru-RU" sz="2800" dirty="0" smtClean="0"/>
              <a:t>по русскому языку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386" y="1352550"/>
            <a:ext cx="8820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000" b="1" kern="0" dirty="0" smtClean="0">
                <a:solidFill>
                  <a:srgbClr val="000000"/>
                </a:solidFill>
                <a:latin typeface="Arial"/>
                <a:cs typeface="Arial"/>
              </a:rPr>
              <a:t>Итоговое собеседование (ИС-9)</a:t>
            </a:r>
            <a:endParaRPr lang="ru-RU" sz="3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748" y="1917007"/>
            <a:ext cx="87202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февраля 2022 г.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марта 2022 г.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 мая 2022 г.</a:t>
            </a:r>
          </a:p>
        </p:txBody>
      </p:sp>
    </p:spTree>
    <p:extLst>
      <p:ext uri="{BB962C8B-B14F-4D97-AF65-F5344CB8AC3E}">
        <p14:creationId xmlns:p14="http://schemas.microsoft.com/office/powerpoint/2010/main" xmlns="" val="15434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742823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Итоговое собеседование </a:t>
            </a:r>
            <a:br>
              <a:rPr lang="ru-RU" sz="2800" dirty="0" smtClean="0"/>
            </a:br>
            <a:r>
              <a:rPr lang="ru-RU" sz="2800" dirty="0" smtClean="0"/>
              <a:t>по русскому языку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66826" y="971550"/>
            <a:ext cx="8810345" cy="4924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9 февраля 2022. Состоит из 4-х заданий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" y="1478851"/>
            <a:ext cx="9144000" cy="36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2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685799" y="1004573"/>
            <a:ext cx="739883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ru-RU" dirty="0" smtClean="0"/>
              <a:t>Тренировочные мероприятия ГИА-9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5688" y="2343150"/>
            <a:ext cx="83411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cs typeface="Arial"/>
              </a:rPr>
              <a:t>Даты проведения 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– январь – февраль 2022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cs typeface="Arial"/>
              </a:rPr>
              <a:t>Предметы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– РУС, МАТ, ГЕО, ЛИТ, ОБЩ, ФИЗ, НЕМ, ФРА, ИСП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cs typeface="Arial"/>
              </a:rPr>
              <a:t>Участники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– все учащиеся 9-х классов, выбравшие этот предмет для сдачи ГИА-9</a:t>
            </a:r>
          </a:p>
        </p:txBody>
      </p:sp>
    </p:spTree>
    <p:extLst>
      <p:ext uri="{BB962C8B-B14F-4D97-AF65-F5344CB8AC3E}">
        <p14:creationId xmlns:p14="http://schemas.microsoft.com/office/powerpoint/2010/main" xmlns="" val="6218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t="9804" b="3922"/>
          <a:stretch/>
        </p:blipFill>
        <p:spPr>
          <a:xfrm>
            <a:off x="457200" y="711272"/>
            <a:ext cx="8305800" cy="41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5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6PQ52NDQUCDJ-269-1172</_dlc_DocId>
    <_dlc_DocIdUrl xmlns="4c48e722-e5ee-4bb4-abb8-2d4075f5b3da">
      <Url>http://www.eduportal44.ru/Manturovo/Sch3/_layouts/15/DocIdRedir.aspx?ID=6PQ52NDQUCDJ-269-1172</Url>
      <Description>6PQ52NDQUCDJ-269-1172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B2719-8750-49B7-910C-FBD387B520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47031FC-A9BE-449A-BBAA-73F237B848B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4c48e722-e5ee-4bb4-abb8-2d4075f5b3da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790A74-3AA4-4D2C-914E-238DFF8134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74E616C-0FCB-4FF6-A024-99368799C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699</Words>
  <Application>Microsoft Office PowerPoint</Application>
  <PresentationFormat>Экран (16:9)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Нормативные документы</vt:lpstr>
      <vt:lpstr>Экзамены ОГЭ-2022</vt:lpstr>
      <vt:lpstr>Перечень экзаменов</vt:lpstr>
      <vt:lpstr>Предметы по выбору</vt:lpstr>
      <vt:lpstr>Итоговое собеседование  по русскому языку</vt:lpstr>
      <vt:lpstr>Итоговое собеседование  по русскому языку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Win10 Пользователь</cp:lastModifiedBy>
  <cp:revision>64</cp:revision>
  <dcterms:created xsi:type="dcterms:W3CDTF">2019-10-15T10:38:01Z</dcterms:created>
  <dcterms:modified xsi:type="dcterms:W3CDTF">2021-12-05T08:19:58Z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d405ab61-a471-4a25-9567-71b1c0d58041</vt:lpwstr>
  </property>
</Properties>
</file>